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0" r:id="rId6"/>
    <p:sldId id="262" r:id="rId7"/>
    <p:sldId id="259" r:id="rId8"/>
    <p:sldId id="263" r:id="rId9"/>
    <p:sldId id="265" r:id="rId10"/>
    <p:sldId id="264" r:id="rId11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05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557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647264-1FC8-8F94-63B9-FD1554F418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9D8A0-2C15-42F7-9F02-2571B84FE5B0}" type="datetimeFigureOut">
              <a:rPr lang="en-AU"/>
              <a:pPr>
                <a:defRPr/>
              </a:pPr>
              <a:t>7/06/2023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0C87F9-E78A-552E-0B9F-ABD9B9C5A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D27B0B-8960-8B68-FD38-AB32CD69C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23D990-3481-44B6-A27E-04734AEBD1C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05014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1CDF8F-B5BF-96B4-0465-0607FDD311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844E6-266C-4098-B4A1-4021F5291780}" type="datetimeFigureOut">
              <a:rPr lang="en-AU"/>
              <a:pPr>
                <a:defRPr/>
              </a:pPr>
              <a:t>7/06/2023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AE5F24-E790-54FF-D4C2-38D855215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D86A1B-EEB8-15CF-2149-E57B764665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094F5-9734-468E-B62D-C9D63BF7A79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86389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3E655B-650D-D3E0-CBD6-D248CC264B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DFA4B4-276F-4D2D-8275-F0C8CAC7E840}" type="datetimeFigureOut">
              <a:rPr lang="en-AU"/>
              <a:pPr>
                <a:defRPr/>
              </a:pPr>
              <a:t>7/06/2023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B311DB-04BA-0485-4AE0-F75190CAD0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7F6AD-ED8D-C3EF-EDDF-16F65CC1E4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25EB3-3F8D-469A-AFD7-CF5107AF3FD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62236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52BE87-4D94-26B7-55A5-7750299F5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C73A06-675D-4BA6-B3B9-4C06D01F2D17}" type="datetimeFigureOut">
              <a:rPr lang="en-AU"/>
              <a:pPr>
                <a:defRPr/>
              </a:pPr>
              <a:t>7/06/2023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778AEB-DE9A-96A8-F2B5-C914FA583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B8EA16-A004-FC63-8370-48F5AFF0E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FEDF4F-8F66-4494-8EEB-ACFB056E2CB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46108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7BDD6D-6DF0-8A12-5672-6D8FF6F49B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AFB9A-583D-46B8-B28B-FAF62E4CD334}" type="datetimeFigureOut">
              <a:rPr lang="en-AU"/>
              <a:pPr>
                <a:defRPr/>
              </a:pPr>
              <a:t>7/06/2023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1FA2C6-AFDD-9F04-65B5-F2D02F0C65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359275-4D5F-F3C3-4ADD-185E076AB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74913A-EC26-4ED3-BC9B-7D3F5D5C292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89749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A7251E5-CB03-300F-463F-BCD8BC5F7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F32AD4-0C97-44D6-B601-91754BEB7A56}" type="datetimeFigureOut">
              <a:rPr lang="en-AU"/>
              <a:pPr>
                <a:defRPr/>
              </a:pPr>
              <a:t>7/06/2023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5609306-DE45-DB1D-F70D-5B1CA3EAC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FADD423-8AF3-643A-3A25-55D34F7325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05BE1E-288E-404D-A3FD-E42B6204DB1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8187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0428B02-4803-D3E0-0971-0243B1ED16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E7063-B1F5-4C2E-AD53-6B265786962D}" type="datetimeFigureOut">
              <a:rPr lang="en-AU"/>
              <a:pPr>
                <a:defRPr/>
              </a:pPr>
              <a:t>7/06/2023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9DCB376-7E14-3786-8DFB-32C2B614AC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CC87F1E-8C0C-B525-6E4D-6765529875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9C3D2-D1F6-4187-BE0C-B227F284DA3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68077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34C23CC-CB1A-51C5-D7E7-7183F06F5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3D6E3-1CE0-4DF8-BD0D-318A8D54FA16}" type="datetimeFigureOut">
              <a:rPr lang="en-AU"/>
              <a:pPr>
                <a:defRPr/>
              </a:pPr>
              <a:t>7/06/2023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FD3C4BF-5536-79C3-EBB5-5201C5492F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54B43F3-FEB6-1DB4-2F61-93EB0DE34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B2CA78-F600-49B5-B5F9-6114842A0E1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948394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AFCD334-469F-5E94-EBAD-BDBA7CACBF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17EE2-A135-47A4-BC58-F3D63E92FBFA}" type="datetimeFigureOut">
              <a:rPr lang="en-AU"/>
              <a:pPr>
                <a:defRPr/>
              </a:pPr>
              <a:t>7/06/2023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BA394D8-F36A-8919-6819-4FC9C4F51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DBEDCC7-E93A-F364-EAF5-9C802D14CB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700B8F-A153-4FD7-8BA1-16B70CE9156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27827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2EE941B-0CEE-2E7F-1597-294D8CBBD5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4D949-3129-4A12-8A1B-9AB0E0DB0301}" type="datetimeFigureOut">
              <a:rPr lang="en-AU"/>
              <a:pPr>
                <a:defRPr/>
              </a:pPr>
              <a:t>7/06/2023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AFC18B2-4ADA-F897-F3BF-D1FAE07304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1AC6E20-C229-7FBC-9BA7-2879374234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AC595E-D732-470D-8B57-E750222BC5A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24728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DCFA58C-D28C-F96E-9251-76AB87936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5F89FA-A98D-497B-BD7D-ECE5B0777355}" type="datetimeFigureOut">
              <a:rPr lang="en-AU"/>
              <a:pPr>
                <a:defRPr/>
              </a:pPr>
              <a:t>7/06/2023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145F01F-175D-3292-B3CD-D278B8C8DB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161B307-2F4C-0DBF-2A5E-C772E07A7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CFB1FA-450A-4468-BCA0-8F80BAE6C44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32915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64CBD78-A56C-EE21-1251-EEBC0C08C25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CB2A3456-38B4-B795-A2FB-0B81205BF53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3D354B-AF0F-167A-4A21-84C86C4CCC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774AFB7-23B3-4DF3-BC62-370089365648}" type="datetimeFigureOut">
              <a:rPr lang="en-AU"/>
              <a:pPr>
                <a:defRPr/>
              </a:pPr>
              <a:t>7/06/2023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A1BB22-2284-903B-1AC4-6550526001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C9228C-2012-496E-05A0-20A71A02F1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E01051B-8F69-476F-AD20-CB9C3916DC5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DCAF8893-9F02-68FD-BCCF-0B012F39E5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2663" y="1341438"/>
            <a:ext cx="10442575" cy="4297362"/>
          </a:xfrm>
        </p:spPr>
        <p:txBody>
          <a:bodyPr/>
          <a:lstStyle/>
          <a:p>
            <a:pPr eaLnBrk="1" hangingPunct="1"/>
            <a:r>
              <a:rPr lang="en-AU" altLang="en-US" sz="1800" dirty="0">
                <a:solidFill>
                  <a:schemeClr val="bg1"/>
                </a:solidFill>
              </a:rPr>
              <a:t>Verse 1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We three kings of Orient are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Bearing gifts we traverse afar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Field and fountain moor and mountain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Following yonder star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ubtitle 2">
            <a:extLst>
              <a:ext uri="{FF2B5EF4-FFF2-40B4-BE49-F238E27FC236}">
                <a16:creationId xmlns:a16="http://schemas.microsoft.com/office/drawing/2014/main" id="{371CCF85-7D43-E9A6-F1C9-E3C240E333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7488" y="1341438"/>
            <a:ext cx="9504362" cy="4297362"/>
          </a:xfrm>
        </p:spPr>
        <p:txBody>
          <a:bodyPr/>
          <a:lstStyle/>
          <a:p>
            <a:pPr eaLnBrk="1" hangingPunct="1"/>
            <a:r>
              <a:rPr lang="en-AU" altLang="en-US" sz="1600">
                <a:solidFill>
                  <a:schemeClr val="bg1"/>
                </a:solidFill>
              </a:rPr>
              <a:t>Chorus 1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O star of wonder star of night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Star with royal beauty bright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Westward leading still proceeding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Guide us to Thy perfect light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CFD9430-E774-9E8F-8CB6-3615CB9331A4}"/>
              </a:ext>
            </a:extLst>
          </p:cNvPr>
          <p:cNvSpPr/>
          <p:nvPr/>
        </p:nvSpPr>
        <p:spPr>
          <a:xfrm>
            <a:off x="252413" y="5732463"/>
            <a:ext cx="5832475" cy="106203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CCLI Song # 38002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John Henry Hopkins Jr.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© Words: Public Domain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Music: Public Domain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For use solely with the </a:t>
            </a:r>
            <a:r>
              <a:rPr lang="en-AU" sz="1050" dirty="0" err="1">
                <a:solidFill>
                  <a:schemeClr val="bg1"/>
                </a:solidFill>
                <a:latin typeface="+mn-lt"/>
                <a:cs typeface="+mn-cs"/>
              </a:rPr>
              <a:t>SongSelect</a:t>
            </a: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 Terms of Use.  All rights reserved. www.ccli.com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CCLI Licence #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6F0E7136-37E9-51AF-FFD5-6B3906DD1E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1225" y="908050"/>
            <a:ext cx="10514013" cy="4730750"/>
          </a:xfrm>
        </p:spPr>
        <p:txBody>
          <a:bodyPr/>
          <a:lstStyle/>
          <a:p>
            <a:pPr eaLnBrk="1" hangingPunct="1"/>
            <a:r>
              <a:rPr lang="en-AU" altLang="en-US" sz="1600">
                <a:solidFill>
                  <a:schemeClr val="bg1"/>
                </a:solidFill>
              </a:rPr>
              <a:t>Chorus 1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O star of wonder star of night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Star with royal beauty bright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Westward leading still proceeding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Guide us to Thy perfect light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0B455AC4-FA27-01DA-1CAA-85CE115C3F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2663" y="1341438"/>
            <a:ext cx="10442575" cy="4297362"/>
          </a:xfrm>
        </p:spPr>
        <p:txBody>
          <a:bodyPr/>
          <a:lstStyle/>
          <a:p>
            <a:pPr eaLnBrk="1" hangingPunct="1"/>
            <a:r>
              <a:rPr lang="en-AU" altLang="en-US" sz="1800">
                <a:solidFill>
                  <a:schemeClr val="bg1"/>
                </a:solidFill>
              </a:rPr>
              <a:t>Verse 2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Born a King on Bethlehem plain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Gold I bring to crown Him again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King forever ceasing never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Over us all to reign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414A679C-81C9-B683-6048-1404D2DEF3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2663" y="1341438"/>
            <a:ext cx="10298112" cy="4297362"/>
          </a:xfrm>
        </p:spPr>
        <p:txBody>
          <a:bodyPr/>
          <a:lstStyle/>
          <a:p>
            <a:pPr eaLnBrk="1" hangingPunct="1"/>
            <a:r>
              <a:rPr lang="en-AU" altLang="en-US" sz="1600">
                <a:solidFill>
                  <a:schemeClr val="bg1"/>
                </a:solidFill>
              </a:rPr>
              <a:t>Chorus 1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O star of wonder star of night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Star with royal beauty bright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Westward leading still proceeding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Guide us to Thy perfect light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93B398F1-ADA8-B8BD-DED2-99A2BBA18C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5688" y="1341438"/>
            <a:ext cx="10225087" cy="4297362"/>
          </a:xfrm>
        </p:spPr>
        <p:txBody>
          <a:bodyPr/>
          <a:lstStyle/>
          <a:p>
            <a:pPr eaLnBrk="1" hangingPunct="1"/>
            <a:r>
              <a:rPr lang="en-AU" altLang="en-US" sz="1800">
                <a:solidFill>
                  <a:schemeClr val="bg1"/>
                </a:solidFill>
              </a:rPr>
              <a:t>Verse 3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Frankincense to offer have I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Incense owns a Deity nigh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Prayer and praising gladly raising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Worshipping God on high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2">
            <a:extLst>
              <a:ext uri="{FF2B5EF4-FFF2-40B4-BE49-F238E27FC236}">
                <a16:creationId xmlns:a16="http://schemas.microsoft.com/office/drawing/2014/main" id="{5DC06786-4B9E-ECFB-BB0B-8FE4EE2300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1225" y="1341438"/>
            <a:ext cx="10369550" cy="4297362"/>
          </a:xfrm>
        </p:spPr>
        <p:txBody>
          <a:bodyPr/>
          <a:lstStyle/>
          <a:p>
            <a:pPr eaLnBrk="1" hangingPunct="1"/>
            <a:r>
              <a:rPr lang="en-AU" altLang="en-US" sz="1600">
                <a:solidFill>
                  <a:schemeClr val="bg1"/>
                </a:solidFill>
              </a:rPr>
              <a:t>Chorus 1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O star of wonder star of night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Star with royal beauty bright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Westward leading still proceeding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Guide us to Thy perfect light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ubtitle 2">
            <a:extLst>
              <a:ext uri="{FF2B5EF4-FFF2-40B4-BE49-F238E27FC236}">
                <a16:creationId xmlns:a16="http://schemas.microsoft.com/office/drawing/2014/main" id="{5E821856-1770-B0F7-CB18-58923CF476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1588" y="1341438"/>
            <a:ext cx="9648825" cy="4297362"/>
          </a:xfrm>
        </p:spPr>
        <p:txBody>
          <a:bodyPr/>
          <a:lstStyle/>
          <a:p>
            <a:pPr eaLnBrk="1" hangingPunct="1"/>
            <a:r>
              <a:rPr lang="en-AU" altLang="en-US" sz="2000">
                <a:solidFill>
                  <a:schemeClr val="bg1"/>
                </a:solidFill>
              </a:rPr>
              <a:t>Verse 4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Myrrh is mine its bitter perfume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Breathes a life of gathering gloom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Sorrowing sighing bleeding dying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Sealed in the stone cold tomb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ubtitle 2">
            <a:extLst>
              <a:ext uri="{FF2B5EF4-FFF2-40B4-BE49-F238E27FC236}">
                <a16:creationId xmlns:a16="http://schemas.microsoft.com/office/drawing/2014/main" id="{DFC6DD2E-7612-11AF-03DD-F6F3D451F5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00150" y="1341438"/>
            <a:ext cx="9936163" cy="4297362"/>
          </a:xfrm>
        </p:spPr>
        <p:txBody>
          <a:bodyPr/>
          <a:lstStyle/>
          <a:p>
            <a:pPr eaLnBrk="1" hangingPunct="1"/>
            <a:r>
              <a:rPr lang="en-AU" altLang="en-US" sz="1600">
                <a:solidFill>
                  <a:schemeClr val="bg1"/>
                </a:solidFill>
              </a:rPr>
              <a:t>Chorus 1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O star of wonder star of night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Star with royal beauty bright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Westward leading still proceeding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Guide us to Thy perfect light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ubtitle 2">
            <a:extLst>
              <a:ext uri="{FF2B5EF4-FFF2-40B4-BE49-F238E27FC236}">
                <a16:creationId xmlns:a16="http://schemas.microsoft.com/office/drawing/2014/main" id="{3CF37819-F593-5B4A-9ED6-BB99BE9BDD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5688" y="1341438"/>
            <a:ext cx="10153650" cy="3671887"/>
          </a:xfrm>
        </p:spPr>
        <p:txBody>
          <a:bodyPr/>
          <a:lstStyle/>
          <a:p>
            <a:pPr eaLnBrk="1" hangingPunct="1"/>
            <a:r>
              <a:rPr lang="en-AU" altLang="en-US" sz="1600">
                <a:solidFill>
                  <a:schemeClr val="bg1"/>
                </a:solidFill>
              </a:rPr>
              <a:t>Verse 5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Glorious now behold Him arise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King and God and sacrifice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Alleluia alleluia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Sounds through the earth and skies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271</Words>
  <Application>Microsoft Office PowerPoint</Application>
  <PresentationFormat>Widescreen</PresentationFormat>
  <Paragraphs>56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 Three Kings</dc:title>
  <dc:creator>ITS</dc:creator>
  <cp:lastModifiedBy>Narelle Wheaton</cp:lastModifiedBy>
  <cp:revision>6</cp:revision>
  <dcterms:created xsi:type="dcterms:W3CDTF">2016-01-14T03:00:30Z</dcterms:created>
  <dcterms:modified xsi:type="dcterms:W3CDTF">2023-06-07T08:14:46Z</dcterms:modified>
</cp:coreProperties>
</file>